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64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  <a:endParaRPr lang="tr-TR" smtClean="0"/>
          </a:p>
          <a:p>
            <a:pPr lvl="1"/>
            <a:r>
              <a:rPr lang="tr-TR" smtClean="0"/>
              <a:t>İkinci düzey</a:t>
            </a:r>
            <a:endParaRPr lang="tr-TR" smtClean="0"/>
          </a:p>
          <a:p>
            <a:pPr lvl="2"/>
            <a:r>
              <a:rPr lang="tr-TR" smtClean="0"/>
              <a:t>Üçüncü düzey</a:t>
            </a:r>
            <a:endParaRPr lang="tr-TR" smtClean="0"/>
          </a:p>
          <a:p>
            <a:pPr lvl="3"/>
            <a:r>
              <a:rPr lang="tr-TR" smtClean="0"/>
              <a:t>Dördüncü düzey</a:t>
            </a:r>
            <a:endParaRPr lang="tr-TR" smtClean="0"/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https://player.slideplayer.biz.tr/85/13735416/slides/slide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 descr="https://player.slideplayer.biz.tr/85/13735416/slides/slide_1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714884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4578" name="Picture 2" descr="https://player.slideplayer.biz.tr/85/13735416/slides/slide_1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https://player.slideplayer.biz.tr/85/13735416/slides/slide_1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785842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https://player.slideplayer.biz.tr/85/13735416/slides/slide_1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714404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 descr="https://player.slideplayer.biz.tr/85/13735416/slides/slide_1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357346"/>
            <a:ext cx="9501222" cy="8215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 descr="https://player.slideplayer.biz.tr/85/13735416/slides/slide_1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143032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 descr="https://player.slideplayer.biz.tr/85/13735416/slides/slide_1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 descr="https://player.slideplayer.biz.tr/85/13735416/slides/slide_1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53628"/>
            <a:ext cx="9644098" cy="6911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 descr="https://player.slideplayer.biz.tr/85/13735416/slides/slide_1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64" cy="6590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s://player.slideplayer.biz.tr/85/13735416/slides/slide_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357214"/>
            <a:ext cx="9429784" cy="721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https://player.slideplayer.biz.tr/85/13735416/slides/slide_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https://player.slideplayer.biz.tr/85/13735416/slides/slide_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https://player.slideplayer.biz.tr/85/13735416/slides/slide_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https://player.slideplayer.biz.tr/85/13735416/slides/slide_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4" y="-457200"/>
            <a:ext cx="9467880" cy="7100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https://player.slideplayer.biz.tr/85/13735416/slides/slide_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https://player.slideplayer.biz.tr/85/13735416/slides/slide_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-500090"/>
            <a:ext cx="9429816" cy="707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https://player.slideplayer.biz.tr/85/13735416/slides/slide_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457200"/>
            <a:ext cx="9358346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Ekran Gösterisi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Trebuchet MS</vt:lpstr>
      <vt:lpstr>微软雅黑</vt:lpstr>
      <vt:lpstr>Arial Unicode MS</vt:lpstr>
      <vt:lpstr>Ofis Teması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Rehberlik</dc:creator>
  <cp:lastModifiedBy>ogretmen</cp:lastModifiedBy>
  <cp:revision>4</cp:revision>
  <dcterms:created xsi:type="dcterms:W3CDTF">2022-04-20T08:39:15Z</dcterms:created>
  <dcterms:modified xsi:type="dcterms:W3CDTF">2022-04-20T08:39:15Z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1055-11.1.0.8865</vt:lpwstr>
  </property>
</Properties>
</file>